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554" y="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AD3A9-448E-433D-8CDC-5E65A3A37E23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96A76-1323-4E94-BAF5-6882A18750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65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96A76-1323-4E94-BAF5-6882A18750B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822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27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651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633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140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160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89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50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975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33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05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690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25019-49FE-4B1F-9500-F9EC99EE4BDE}" type="datetimeFigureOut">
              <a:rPr lang="it-IT" smtClean="0"/>
              <a:t>03/03/2017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86020-8790-437A-8FE3-F166F6D0A68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737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antonello da messina crocifission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" b="18407"/>
          <a:stretch/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0" y="2144688"/>
            <a:ext cx="6881900" cy="5330880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>
            <a:outerShdw dist="50800" dir="5400000" algn="ctr" rotWithShape="0">
              <a:srgbClr val="000000">
                <a:alpha val="0"/>
              </a:srgbClr>
            </a:outerShdw>
            <a:reflection stA="0" endPos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08756" y="2031540"/>
            <a:ext cx="6388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High Tower Text" panose="02040502050506030303" pitchFamily="18" charset="0"/>
              </a:rPr>
              <a:t> </a:t>
            </a:r>
            <a:r>
              <a:rPr lang="it-IT" sz="3200" dirty="0" smtClean="0">
                <a:latin typeface="Georgia" panose="02040502050405020303" pitchFamily="18" charset="0"/>
              </a:rPr>
              <a:t>QUARESIMA </a:t>
            </a:r>
            <a:r>
              <a:rPr lang="it-IT" sz="5400" dirty="0" smtClean="0">
                <a:latin typeface="Georgia" panose="02040502050405020303" pitchFamily="18" charset="0"/>
              </a:rPr>
              <a:t>2017</a:t>
            </a:r>
          </a:p>
        </p:txBody>
      </p:sp>
      <p:sp>
        <p:nvSpPr>
          <p:cNvPr id="5" name="Rettangolo 4"/>
          <p:cNvSpPr/>
          <p:nvPr/>
        </p:nvSpPr>
        <p:spPr>
          <a:xfrm>
            <a:off x="179738" y="2936776"/>
            <a:ext cx="3177253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i="1" dirty="0" smtClean="0">
                <a:latin typeface="Georgia" panose="02040502050405020303" pitchFamily="18" charset="0"/>
              </a:rPr>
              <a:t>Giovedì </a:t>
            </a:r>
            <a:r>
              <a:rPr lang="it-IT" sz="1600" b="1" i="1" dirty="0">
                <a:latin typeface="Georgia" panose="02040502050405020303" pitchFamily="18" charset="0"/>
              </a:rPr>
              <a:t>16 marzo</a:t>
            </a:r>
          </a:p>
          <a:p>
            <a:r>
              <a:rPr lang="it-IT" sz="1500" i="1" dirty="0">
                <a:latin typeface="Georgia" panose="02040502050405020303" pitchFamily="18" charset="0"/>
              </a:rPr>
              <a:t>ore 16.45/17.45 </a:t>
            </a:r>
            <a:r>
              <a:rPr lang="it-IT" sz="1500" i="1" dirty="0" smtClean="0">
                <a:latin typeface="Georgia" panose="02040502050405020303" pitchFamily="18" charset="0"/>
              </a:rPr>
              <a:t> </a:t>
            </a:r>
            <a:r>
              <a:rPr lang="it-IT" sz="1500" dirty="0" smtClean="0">
                <a:latin typeface="Georgia" panose="02040502050405020303" pitchFamily="18" charset="0"/>
              </a:rPr>
              <a:t>Adorazione </a:t>
            </a:r>
            <a:r>
              <a:rPr lang="it-IT" sz="1500" dirty="0">
                <a:latin typeface="Georgia" panose="02040502050405020303" pitchFamily="18" charset="0"/>
              </a:rPr>
              <a:t>Eucaristica</a:t>
            </a:r>
          </a:p>
          <a:p>
            <a:r>
              <a:rPr lang="it-IT" sz="1600" b="1" i="1" dirty="0">
                <a:latin typeface="Georgia" panose="02040502050405020303" pitchFamily="18" charset="0"/>
              </a:rPr>
              <a:t>Venerdì 17 marzo</a:t>
            </a:r>
          </a:p>
          <a:p>
            <a:r>
              <a:rPr lang="it-IT" sz="1500" i="1" dirty="0">
                <a:latin typeface="Georgia" panose="02040502050405020303" pitchFamily="18" charset="0"/>
              </a:rPr>
              <a:t>ore 08.30 </a:t>
            </a:r>
            <a:r>
              <a:rPr lang="it-IT" sz="1500" dirty="0" smtClean="0">
                <a:latin typeface="Georgia" panose="02040502050405020303" pitchFamily="18" charset="0"/>
              </a:rPr>
              <a:t>Via </a:t>
            </a:r>
            <a:r>
              <a:rPr lang="it-IT" sz="1500" dirty="0">
                <a:latin typeface="Georgia" panose="02040502050405020303" pitchFamily="18" charset="0"/>
              </a:rPr>
              <a:t>Crucis </a:t>
            </a:r>
            <a:endParaRPr lang="it-IT" sz="1500" dirty="0" smtClean="0">
              <a:latin typeface="Georgia" panose="02040502050405020303" pitchFamily="18" charset="0"/>
            </a:endParaRPr>
          </a:p>
          <a:p>
            <a:r>
              <a:rPr lang="it-IT" sz="1500" i="1" dirty="0" smtClean="0">
                <a:latin typeface="Georgia" panose="02040502050405020303" pitchFamily="18" charset="0"/>
              </a:rPr>
              <a:t>ore </a:t>
            </a:r>
            <a:r>
              <a:rPr lang="it-IT" sz="1500" i="1" dirty="0">
                <a:latin typeface="Georgia" panose="02040502050405020303" pitchFamily="18" charset="0"/>
              </a:rPr>
              <a:t>21.00/22.30, </a:t>
            </a:r>
            <a:r>
              <a:rPr lang="it-IT" sz="1500" dirty="0">
                <a:latin typeface="Georgia" panose="02040502050405020303" pitchFamily="18" charset="0"/>
              </a:rPr>
              <a:t>in Villa </a:t>
            </a:r>
            <a:r>
              <a:rPr lang="it-IT" sz="1500" dirty="0" err="1">
                <a:latin typeface="Georgia" panose="02040502050405020303" pitchFamily="18" charset="0"/>
              </a:rPr>
              <a:t>Aliverti</a:t>
            </a:r>
            <a:r>
              <a:rPr lang="it-IT" sz="1500" dirty="0">
                <a:latin typeface="Georgia" panose="02040502050405020303" pitchFamily="18" charset="0"/>
              </a:rPr>
              <a:t>, </a:t>
            </a:r>
            <a:endParaRPr lang="it-IT" sz="1500" dirty="0" smtClean="0">
              <a:latin typeface="Georgia" panose="02040502050405020303" pitchFamily="18" charset="0"/>
            </a:endParaRPr>
          </a:p>
          <a:p>
            <a:r>
              <a:rPr lang="it-IT" sz="1500" dirty="0" smtClean="0">
                <a:latin typeface="Georgia" panose="02040502050405020303" pitchFamily="18" charset="0"/>
              </a:rPr>
              <a:t>Serata </a:t>
            </a:r>
            <a:r>
              <a:rPr lang="it-IT" sz="1500" dirty="0">
                <a:latin typeface="Georgia" panose="02040502050405020303" pitchFamily="18" charset="0"/>
              </a:rPr>
              <a:t>in preparazione alla visita di </a:t>
            </a:r>
            <a:r>
              <a:rPr lang="it-IT" sz="1500" dirty="0" smtClean="0">
                <a:latin typeface="Georgia" panose="02040502050405020303" pitchFamily="18" charset="0"/>
              </a:rPr>
              <a:t>Papa Francesco</a:t>
            </a:r>
            <a:endParaRPr lang="it-IT" sz="1500" dirty="0">
              <a:latin typeface="Georgia" panose="02040502050405020303" pitchFamily="18" charset="0"/>
            </a:endParaRPr>
          </a:p>
          <a:p>
            <a:r>
              <a:rPr lang="it-IT" sz="1600" b="1" i="1" dirty="0" smtClean="0">
                <a:latin typeface="Georgia" panose="02040502050405020303" pitchFamily="18" charset="0"/>
              </a:rPr>
              <a:t>Giovedì </a:t>
            </a:r>
            <a:r>
              <a:rPr lang="it-IT" sz="1600" b="1" i="1" dirty="0">
                <a:latin typeface="Georgia" panose="02040502050405020303" pitchFamily="18" charset="0"/>
              </a:rPr>
              <a:t>23 marzo</a:t>
            </a:r>
          </a:p>
          <a:p>
            <a:r>
              <a:rPr lang="it-IT" sz="1500" i="1" dirty="0">
                <a:latin typeface="Georgia" panose="02040502050405020303" pitchFamily="18" charset="0"/>
              </a:rPr>
              <a:t>ore 16.45/17.45 </a:t>
            </a:r>
            <a:r>
              <a:rPr lang="it-IT" sz="1500" dirty="0" smtClean="0">
                <a:latin typeface="Georgia" panose="02040502050405020303" pitchFamily="18" charset="0"/>
              </a:rPr>
              <a:t>Adorazione </a:t>
            </a:r>
            <a:r>
              <a:rPr lang="it-IT" sz="1500" dirty="0">
                <a:latin typeface="Georgia" panose="02040502050405020303" pitchFamily="18" charset="0"/>
              </a:rPr>
              <a:t>Eucaristica</a:t>
            </a:r>
          </a:p>
          <a:p>
            <a:r>
              <a:rPr lang="it-IT" sz="1600" b="1" i="1" dirty="0">
                <a:latin typeface="Georgia" panose="02040502050405020303" pitchFamily="18" charset="0"/>
              </a:rPr>
              <a:t>Venerdì 24 marzo</a:t>
            </a:r>
          </a:p>
          <a:p>
            <a:r>
              <a:rPr lang="it-IT" sz="1500" i="1" dirty="0">
                <a:latin typeface="Georgia" panose="02040502050405020303" pitchFamily="18" charset="0"/>
              </a:rPr>
              <a:t>ore 08.30 </a:t>
            </a:r>
            <a:r>
              <a:rPr lang="it-IT" sz="1500" dirty="0">
                <a:latin typeface="Georgia" panose="02040502050405020303" pitchFamily="18" charset="0"/>
              </a:rPr>
              <a:t>Via Crucis </a:t>
            </a:r>
            <a:endParaRPr lang="it-IT" sz="1500" dirty="0" smtClean="0">
              <a:latin typeface="Georgia" panose="02040502050405020303" pitchFamily="18" charset="0"/>
            </a:endParaRPr>
          </a:p>
          <a:p>
            <a:r>
              <a:rPr lang="it-IT" sz="1500" i="1" dirty="0" smtClean="0">
                <a:latin typeface="Georgia" panose="02040502050405020303" pitchFamily="18" charset="0"/>
              </a:rPr>
              <a:t>ore </a:t>
            </a:r>
            <a:r>
              <a:rPr lang="it-IT" sz="1500" i="1" dirty="0">
                <a:latin typeface="Georgia" panose="02040502050405020303" pitchFamily="18" charset="0"/>
              </a:rPr>
              <a:t>18.00 </a:t>
            </a:r>
            <a:r>
              <a:rPr lang="it-IT" sz="1500" dirty="0">
                <a:latin typeface="Georgia" panose="02040502050405020303" pitchFamily="18" charset="0"/>
              </a:rPr>
              <a:t>Vesperi con </a:t>
            </a:r>
            <a:r>
              <a:rPr lang="it-IT" sz="1500" dirty="0" smtClean="0">
                <a:latin typeface="Georgia" panose="02040502050405020303" pitchFamily="18" charset="0"/>
              </a:rPr>
              <a:t>letture</a:t>
            </a:r>
            <a:r>
              <a:rPr lang="it-IT" sz="1500" dirty="0" smtClean="0">
                <a:latin typeface="Georgia" panose="02040502050405020303" pitchFamily="18" charset="0"/>
              </a:rPr>
              <a:t> </a:t>
            </a:r>
          </a:p>
          <a:p>
            <a:r>
              <a:rPr lang="it-IT" sz="1600" b="1" i="1" dirty="0" smtClean="0">
                <a:latin typeface="Georgia" panose="02040502050405020303" pitchFamily="18" charset="0"/>
              </a:rPr>
              <a:t>Giovedì 30 marzo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16.45/17.45 </a:t>
            </a:r>
            <a:r>
              <a:rPr lang="it-IT" sz="1500" dirty="0" smtClean="0">
                <a:latin typeface="Georgia" panose="02040502050405020303" pitchFamily="18" charset="0"/>
              </a:rPr>
              <a:t>Adorazione Eucaristica</a:t>
            </a:r>
          </a:p>
          <a:p>
            <a:endParaRPr lang="it-IT" sz="1500" dirty="0" smtClean="0">
              <a:latin typeface="Georgia" panose="02040502050405020303" pitchFamily="18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645024" y="2874120"/>
            <a:ext cx="32129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500" i="1" dirty="0" smtClean="0">
                <a:latin typeface="Georgia" panose="02040502050405020303" pitchFamily="18" charset="0"/>
              </a:rPr>
              <a:t>ore 20.45 </a:t>
            </a:r>
            <a:r>
              <a:rPr lang="it-IT" sz="1500" dirty="0" smtClean="0">
                <a:latin typeface="Georgia" panose="02040502050405020303" pitchFamily="18" charset="0"/>
              </a:rPr>
              <a:t>Il Cenacolo di Leonardo: al cuore del Mistero. </a:t>
            </a:r>
          </a:p>
          <a:p>
            <a:r>
              <a:rPr lang="it-IT" sz="1400" dirty="0" smtClean="0">
                <a:latin typeface="Georgia" panose="02040502050405020303" pitchFamily="18" charset="0"/>
              </a:rPr>
              <a:t>A cura di Luca </a:t>
            </a:r>
            <a:r>
              <a:rPr lang="it-IT" sz="1400" dirty="0" err="1" smtClean="0">
                <a:latin typeface="Georgia" panose="02040502050405020303" pitchFamily="18" charset="0"/>
              </a:rPr>
              <a:t>Frigerio</a:t>
            </a:r>
            <a:r>
              <a:rPr lang="it-IT" sz="1400" dirty="0" smtClean="0">
                <a:latin typeface="Georgia" panose="02040502050405020303" pitchFamily="18" charset="0"/>
              </a:rPr>
              <a:t>, giornalista e scrittore.</a:t>
            </a:r>
          </a:p>
          <a:p>
            <a:r>
              <a:rPr lang="it-IT" sz="1600" b="1" i="1" dirty="0" smtClean="0">
                <a:latin typeface="Georgia" panose="02040502050405020303" pitchFamily="18" charset="0"/>
              </a:rPr>
              <a:t>Venerdì 31 marzo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08.30 </a:t>
            </a:r>
            <a:r>
              <a:rPr lang="it-IT" sz="1500" dirty="0" smtClean="0">
                <a:latin typeface="Georgia" panose="02040502050405020303" pitchFamily="18" charset="0"/>
              </a:rPr>
              <a:t>Via Crucis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18.00 </a:t>
            </a:r>
            <a:r>
              <a:rPr lang="it-IT" sz="1500" dirty="0" smtClean="0">
                <a:latin typeface="Georgia" panose="02040502050405020303" pitchFamily="18" charset="0"/>
              </a:rPr>
              <a:t>Vesperi con letture</a:t>
            </a:r>
          </a:p>
          <a:p>
            <a:r>
              <a:rPr lang="it-IT" sz="1600" b="1" i="1" dirty="0" smtClean="0">
                <a:latin typeface="Georgia" panose="02040502050405020303" pitchFamily="18" charset="0"/>
              </a:rPr>
              <a:t>Giovedì 6 aprile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16.45/17.45 </a:t>
            </a:r>
            <a:r>
              <a:rPr lang="it-IT" sz="1500" dirty="0" smtClean="0">
                <a:latin typeface="Georgia" panose="02040502050405020303" pitchFamily="18" charset="0"/>
              </a:rPr>
              <a:t>Adorazione Eucaristica</a:t>
            </a:r>
          </a:p>
          <a:p>
            <a:r>
              <a:rPr lang="it-IT" sz="1600" b="1" i="1" dirty="0" smtClean="0">
                <a:latin typeface="Georgia" panose="02040502050405020303" pitchFamily="18" charset="0"/>
              </a:rPr>
              <a:t>Venerdì 7 aprile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08.30 </a:t>
            </a:r>
            <a:r>
              <a:rPr lang="it-IT" sz="1500" dirty="0" smtClean="0">
                <a:latin typeface="Georgia" panose="02040502050405020303" pitchFamily="18" charset="0"/>
              </a:rPr>
              <a:t>Via Crucis </a:t>
            </a:r>
          </a:p>
          <a:p>
            <a:r>
              <a:rPr lang="it-IT" sz="1500" i="1" dirty="0" smtClean="0">
                <a:latin typeface="Georgia" panose="02040502050405020303" pitchFamily="18" charset="0"/>
              </a:rPr>
              <a:t>ore 20.45 </a:t>
            </a:r>
            <a:r>
              <a:rPr lang="it-IT" sz="1500" dirty="0" smtClean="0">
                <a:latin typeface="Georgia" panose="02040502050405020303" pitchFamily="18" charset="0"/>
              </a:rPr>
              <a:t>Via Crucis guidata dall’Arcivescovo, cardinale Angelo Scola, con la reliquia del Santo Chiodo e la Croce di San Carlo (partenza dalla Basilica di San Vittore Martire)</a:t>
            </a:r>
            <a:endParaRPr lang="it-IT" sz="1500" dirty="0">
              <a:latin typeface="Georgia" panose="02040502050405020303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976736" y="804934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«L’esistenza in Cristo»</a:t>
            </a:r>
            <a:endParaRPr lang="it-IT" sz="3600" i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3452900" y="3152800"/>
            <a:ext cx="0" cy="39686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61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144</Words>
  <Application>Microsoft Office PowerPoint</Application>
  <PresentationFormat>A4 (21x29,7 cm)</PresentationFormat>
  <Paragraphs>26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Davide</dc:creator>
  <cp:lastModifiedBy>Davide</cp:lastModifiedBy>
  <cp:revision>4</cp:revision>
  <dcterms:created xsi:type="dcterms:W3CDTF">2017-03-03T08:47:26Z</dcterms:created>
  <dcterms:modified xsi:type="dcterms:W3CDTF">2017-03-03T09:22:11Z</dcterms:modified>
</cp:coreProperties>
</file>